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56"/>
    <p:restoredTop sz="83564"/>
  </p:normalViewPr>
  <p:slideViewPr>
    <p:cSldViewPr snapToGrid="0" snapToObjects="1">
      <p:cViewPr>
        <p:scale>
          <a:sx n="75" d="100"/>
          <a:sy n="75" d="100"/>
        </p:scale>
        <p:origin x="52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82C95-DCA7-194F-A343-BAFF62EE077D}" type="datetimeFigureOut">
              <a:rPr kumimoji="1" lang="zh-CN" altLang="en-US" smtClean="0"/>
              <a:t>2016/11/12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985DB-9407-6947-8423-A6D9782D1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1024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是指将有关的内容分组，重叠放置在某一布局区块内，用户通过鼠标点击或移到内容区所对应的标签上，来请求显示该层内容区。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属于扁平信息结构，可以让用户在分类之间随意切换，而不用在意当前所处的位置。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985DB-9407-6947-8423-A6D9782D193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9575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选中状态的标签应该设计地显眼，让用户容易区分当前显示的内容区是对应哪个标签。通用的做法是为未选中状态使用与背景色对比度低的颜色，为处于选中状态的标签上，使用高亮且与背景色对比度高的颜色。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985DB-9407-6947-8423-A6D9782D193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899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的标签通常是水平方向排列的（当然，也可以设计成垂直方向排列），标签如果分布在多行上，会导致用户在使用中产生疑惑。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这是由于在水平方向上，多行分布标签，隐含一种等级关系，可能让用户误以为第二行是第一行的子级。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如果标签数目过多，可以参考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搜索页面，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的处理方式，将内容收纳于更多中，当用户点击更多中的菜单时，将其显示在主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985DB-9407-6947-8423-A6D9782D193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3424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位置和顺序会带给用户重要程度不同的感知，因屏幕资源有限，即使是内容并列的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，也存在默认展示与排序差异。用户对位置与重要程度的关系有潜在的认识，如果非默认标签的文字或内容刺激度和新鲜度不足，那么操作动力也就不够了。同时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点击递减也是一个常见的问题。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有一个小技巧：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将产品需要推广或优先展示的内容放在默认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，用户感兴趣、无法忽略的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靠后，因为用户愿意为值得的内容多付出一次滑动操作。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比如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AppStore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上的推荐部分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985DB-9407-6947-8423-A6D9782D193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5614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数目不多，不超过四个，且新手用户可以接受认知和试错成本，可以考虑只使用图标，且应是大家约定俗成的通用图标，如搜索用放大镜表示。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数目超过四个，慎用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ICON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，不同人对一个图形，有不同的解读，文字是比较易于接受的方案。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985DB-9407-6947-8423-A6D9782D193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565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将大量关联的数据或者选项划分成更易理解的分组，提供简单的页面展示形式，即在不需要切换出上下文，页面跳转的情况下，有效的进行内容组织的扁平化导航设计。可以将产品包含的所有内容进行清晰分类，一目了然地呈现应用的内容范围，方便概览与跳转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bingPC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端的标签页导航等。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985DB-9407-6947-8423-A6D9782D193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8178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Title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用来展示网页名称，比如淘宝、新浪等首页的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title</a:t>
            </a:r>
          </a:p>
          <a:p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 Menu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（标签区）</a:t>
            </a:r>
            <a:endParaRPr lang="zh-CN" alt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用户导航和控制切换内容区的操作区域。</a:t>
            </a:r>
          </a:p>
          <a:p>
            <a:r>
              <a:rPr lang="en-US" altLang="ja-JP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 Box</a:t>
            </a:r>
            <a:r>
              <a:rPr lang="ja-JP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（内容区）</a:t>
            </a:r>
            <a:endParaRPr lang="ja-JP" alt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ja-JP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ja-JP" alt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内容中重叠的区块，用于显示信息内容。</a:t>
            </a:r>
            <a:endParaRPr lang="en-US" altLang="ja-JP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ja-JP" alt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ja-JP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 Menu</a:t>
            </a:r>
            <a:r>
              <a:rPr lang="ja-JP" alt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（标签区）有选中、未选中两种状态，且只有一个</a:t>
            </a:r>
            <a:r>
              <a:rPr lang="en-US" altLang="ja-JP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ja-JP" alt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为选中状态。页面载入时，一般默认第一个</a:t>
            </a:r>
            <a:r>
              <a:rPr lang="en-US" altLang="ja-JP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ja-JP" alt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为选中态。</a:t>
            </a:r>
            <a:r>
              <a:rPr lang="zh-CN" alt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用来告诉用户目前在哪一区域。</a:t>
            </a:r>
            <a:endParaRPr lang="ja-JP" alt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ja-JP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ja-JP" alt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标签与</a:t>
            </a:r>
            <a:r>
              <a:rPr lang="en-US" altLang="ja-JP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ja-JP" alt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内容是一一对应的，标签与当前显示的内容区对应选中状态的标签，当前隐藏的内容区对应未选中状态的标签。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985DB-9407-6947-8423-A6D9782D193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553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当希望节省页面空间，布局紧凑，且需要组合的几种信息之间具有关联性时，可以选择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。比如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AppStore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里的排行榜这层就使用了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设计，如果没有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设计就必须把这几块放在同一个页面，这样不仅要占大量的空间，而且很有可能导致排在后面的分类用户无法注意到的结果。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也就是说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的使用，可以令页面结构紧凑，缩短页面屏长，降低信息的显示密度，但同时又不牺牲可见的信息量。把有效的信息以最少的布局显示，能有效减少页面的占用空间。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985DB-9407-6947-8423-A6D9782D193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5810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构成一个整体的每个元素之间都应该具有逻辑上的关联性。所以同一组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中的每个标签项，应该具有关联特征，并且属于并列关系，内容不相重叠，这样用户才能将整个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区域视为一个整体。比如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的颜色与色板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985DB-9407-6947-8423-A6D9782D193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4406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元素中，同一时刻，只能显示一层内容区。当用户需要对位于不同内容区上的信息进行对比，或者这几种信息，同时显示会更便于用户阅读时，就不应该使用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，否则会导致用户为了对比所需的信息，而不停在标签之间进行切换。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比如网易云音乐的推荐部分，试想如果添加了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，当用户点进了推荐歌单这个标签下的内容你发现并不是自己想要的，这个简单的层级切换很有可能就会导致用户的流失。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985DB-9407-6947-8423-A6D9782D193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5082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用于展现标准化和易于理解的信息。因此，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应该只用于显示信息摘要和内容要点，例如：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985DB-9407-6947-8423-A6D9782D193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9502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强调的是信息的分类属性（同类并列），即它一般用于最小单元的组合，而非最小单元的拆分。比如：右图不可取，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不应该应用于一个产品内部不同的功能之间导航切换。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985DB-9407-6947-8423-A6D9782D193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1885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元素的标签区宽度是有限的，所有标签区的文字应该简洁扼要，具有代表性，长度控制在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个文字以内。以便可以在一行内，容纳尽可能多的标签。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用精炼的方式展示信息，除了保持设计样式一致外，还可以让用户更快速地处理文字信息，用以预测隐藏区域上所包含的内容。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985DB-9407-6947-8423-A6D9782D193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69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4844-C687-F547-8AEA-DB82BB7B8544}" type="datetimeFigureOut">
              <a:rPr kumimoji="1" lang="zh-CN" altLang="en-US" smtClean="0"/>
              <a:t>2016/11/12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BC75-A1F9-F64D-9736-24C32F48D7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366272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4844-C687-F547-8AEA-DB82BB7B8544}" type="datetimeFigureOut">
              <a:rPr kumimoji="1" lang="zh-CN" altLang="en-US" smtClean="0"/>
              <a:t>2016/11/12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BC75-A1F9-F64D-9736-24C32F48D7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08105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4844-C687-F547-8AEA-DB82BB7B8544}" type="datetimeFigureOut">
              <a:rPr kumimoji="1" lang="zh-CN" altLang="en-US" smtClean="0"/>
              <a:t>2016/11/12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BC75-A1F9-F64D-9736-24C32F48D7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106002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4844-C687-F547-8AEA-DB82BB7B8544}" type="datetimeFigureOut">
              <a:rPr kumimoji="1" lang="zh-CN" altLang="en-US" smtClean="0"/>
              <a:t>2016/11/12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BC75-A1F9-F64D-9736-24C32F48D7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58841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4844-C687-F547-8AEA-DB82BB7B8544}" type="datetimeFigureOut">
              <a:rPr kumimoji="1" lang="zh-CN" altLang="en-US" smtClean="0"/>
              <a:t>2016/11/12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BC75-A1F9-F64D-9736-24C32F48D7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399591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4844-C687-F547-8AEA-DB82BB7B8544}" type="datetimeFigureOut">
              <a:rPr kumimoji="1" lang="zh-CN" altLang="en-US" smtClean="0"/>
              <a:t>2016/11/12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BC75-A1F9-F64D-9736-24C32F48D7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923994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4844-C687-F547-8AEA-DB82BB7B8544}" type="datetimeFigureOut">
              <a:rPr kumimoji="1" lang="zh-CN" altLang="en-US" smtClean="0"/>
              <a:t>2016/11/12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BC75-A1F9-F64D-9736-24C32F48D7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759732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4844-C687-F547-8AEA-DB82BB7B8544}" type="datetimeFigureOut">
              <a:rPr kumimoji="1" lang="zh-CN" altLang="en-US" smtClean="0"/>
              <a:t>2016/11/12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BC75-A1F9-F64D-9736-24C32F48D7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94410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4844-C687-F547-8AEA-DB82BB7B8544}" type="datetimeFigureOut">
              <a:rPr kumimoji="1" lang="zh-CN" altLang="en-US" smtClean="0"/>
              <a:t>2016/11/12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BC75-A1F9-F64D-9736-24C32F48D7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487529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4844-C687-F547-8AEA-DB82BB7B8544}" type="datetimeFigureOut">
              <a:rPr kumimoji="1" lang="zh-CN" altLang="en-US" smtClean="0"/>
              <a:t>2016/11/12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BC75-A1F9-F64D-9736-24C32F48D7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56591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4844-C687-F547-8AEA-DB82BB7B8544}" type="datetimeFigureOut">
              <a:rPr kumimoji="1" lang="zh-CN" altLang="en-US" smtClean="0"/>
              <a:t>2016/11/12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BC75-A1F9-F64D-9736-24C32F48D7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8472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D4844-C687-F547-8AEA-DB82BB7B8544}" type="datetimeFigureOut">
              <a:rPr kumimoji="1" lang="zh-CN" altLang="en-US" smtClean="0"/>
              <a:t>2016/11/12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2BC75-A1F9-F64D-9736-24C32F48D7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845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99076" y="2710927"/>
            <a:ext cx="67938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 smtClean="0"/>
              <a:t>Tab</a:t>
            </a:r>
            <a:r>
              <a:rPr kumimoji="1" lang="zh-CN" altLang="en-US" sz="6000" dirty="0" smtClean="0"/>
              <a:t>设计的一些思考</a:t>
            </a:r>
            <a:endParaRPr kumimoji="1" lang="zh-CN" altLang="en-US" sz="6000" dirty="0"/>
          </a:p>
        </p:txBody>
      </p:sp>
      <p:sp>
        <p:nvSpPr>
          <p:cNvPr id="5" name="文本框 4"/>
          <p:cNvSpPr txBox="1"/>
          <p:nvPr/>
        </p:nvSpPr>
        <p:spPr>
          <a:xfrm>
            <a:off x="2772013" y="372659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/>
              <a:t>让用户更轻易地接触更多的信息</a:t>
            </a:r>
            <a:endParaRPr kumimoji="1" lang="zh-CN" altLang="en-US" sz="36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763" y="-10718"/>
            <a:ext cx="3805237" cy="285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96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8662" y="414338"/>
            <a:ext cx="3597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FF00"/>
                </a:solidFill>
              </a:rPr>
              <a:t>4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Tab</a:t>
            </a:r>
            <a:r>
              <a:rPr kumimoji="1" lang="zh-CN" altLang="en-US" sz="3600" dirty="0" smtClean="0"/>
              <a:t>的使用场景</a:t>
            </a:r>
            <a:endParaRPr kumimoji="1" lang="zh-CN" altLang="en-US" sz="3600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728660" y="1014410"/>
            <a:ext cx="34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901" r="907" b="8377"/>
          <a:stretch/>
        </p:blipFill>
        <p:spPr>
          <a:xfrm>
            <a:off x="5628748" y="1313556"/>
            <a:ext cx="6141403" cy="51441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71610" y="2820767"/>
            <a:ext cx="34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不能滥用于内容切换与内容分页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95705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8662" y="414338"/>
            <a:ext cx="3571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FF00"/>
                </a:solidFill>
              </a:rPr>
              <a:t>5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Tab</a:t>
            </a:r>
            <a:r>
              <a:rPr kumimoji="1" lang="zh-CN" altLang="en-US" sz="3600" dirty="0" smtClean="0"/>
              <a:t>的设计原则</a:t>
            </a:r>
            <a:endParaRPr kumimoji="1" lang="zh-CN" altLang="en-US" sz="3600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728660" y="1014410"/>
            <a:ext cx="34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280854" y="2191076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/>
              <a:t>使用简短和有逻辑的文字</a:t>
            </a:r>
            <a:endParaRPr kumimoji="1" lang="zh-CN" altLang="en-US" sz="3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1557"/>
            <a:ext cx="12192000" cy="39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32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8662" y="414338"/>
            <a:ext cx="3571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FF00"/>
                </a:solidFill>
              </a:rPr>
              <a:t>5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Tab</a:t>
            </a:r>
            <a:r>
              <a:rPr kumimoji="1" lang="zh-CN" altLang="en-US" sz="3600" dirty="0" smtClean="0"/>
              <a:t>的设计原则</a:t>
            </a:r>
            <a:endParaRPr kumimoji="1" lang="zh-CN" altLang="en-US" sz="3600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728660" y="1014410"/>
            <a:ext cx="34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52255" y="1660741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/>
              <a:t>选中的标签应该高亮显示</a:t>
            </a:r>
            <a:endParaRPr kumimoji="1" lang="zh-CN" altLang="en-US" sz="3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" t="620" r="342" b="38112"/>
          <a:stretch/>
        </p:blipFill>
        <p:spPr>
          <a:xfrm>
            <a:off x="0" y="2770746"/>
            <a:ext cx="12192000" cy="31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9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8662" y="414338"/>
            <a:ext cx="3571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FF00"/>
                </a:solidFill>
              </a:rPr>
              <a:t>5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Tab</a:t>
            </a:r>
            <a:r>
              <a:rPr kumimoji="1" lang="zh-CN" altLang="en-US" sz="3600" dirty="0" smtClean="0"/>
              <a:t>的设计原则</a:t>
            </a:r>
            <a:endParaRPr kumimoji="1" lang="zh-CN" altLang="en-US" sz="3600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728660" y="1014410"/>
            <a:ext cx="34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695343" y="1660741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/>
              <a:t>保持标签在一行内显示</a:t>
            </a:r>
            <a:endParaRPr kumimoji="1" lang="zh-CN" altLang="en-US" sz="3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" b="48395"/>
          <a:stretch/>
        </p:blipFill>
        <p:spPr>
          <a:xfrm>
            <a:off x="1955800" y="2778125"/>
            <a:ext cx="8280400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80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8662" y="414338"/>
            <a:ext cx="3571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FF00"/>
                </a:solidFill>
              </a:rPr>
              <a:t>5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Tab</a:t>
            </a:r>
            <a:r>
              <a:rPr kumimoji="1" lang="zh-CN" altLang="en-US" sz="3600" dirty="0" smtClean="0"/>
              <a:t>的设计原则</a:t>
            </a:r>
            <a:endParaRPr kumimoji="1" lang="zh-CN" altLang="en-US" sz="3600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728660" y="1014410"/>
            <a:ext cx="34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359519" y="1480452"/>
            <a:ext cx="7415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mtClean="0"/>
              <a:t>把希望</a:t>
            </a:r>
            <a:r>
              <a:rPr lang="zh-CN" altLang="en-US" sz="3600"/>
              <a:t>用户</a:t>
            </a:r>
            <a:r>
              <a:rPr lang="zh-CN" altLang="en-US" sz="3600" smtClean="0"/>
              <a:t>看到的放置</a:t>
            </a:r>
            <a:r>
              <a:rPr lang="zh-CN" altLang="en-US" sz="3600" dirty="0"/>
              <a:t>在默认</a:t>
            </a:r>
            <a:r>
              <a:rPr lang="en-US" altLang="zh-CN" sz="3600" dirty="0"/>
              <a:t>Tab</a:t>
            </a:r>
            <a:r>
              <a:rPr lang="zh-CN" altLang="en-US" sz="3600" dirty="0"/>
              <a:t>上</a:t>
            </a:r>
            <a:endParaRPr kumimoji="1"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2337051" y="3552764"/>
            <a:ext cx="3666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Tip</a:t>
            </a:r>
            <a:r>
              <a:rPr kumimoji="1" lang="zh-CN" altLang="en-US" sz="2400" dirty="0" smtClean="0"/>
              <a:t>：需要推广的放在默认</a:t>
            </a:r>
            <a:endParaRPr kumimoji="1" lang="en-US" altLang="zh-CN" sz="2400" dirty="0" smtClean="0"/>
          </a:p>
          <a:p>
            <a:r>
              <a:rPr kumimoji="1" lang="zh-CN" altLang="en-US" sz="2400" dirty="0"/>
              <a:t> </a:t>
            </a:r>
            <a:r>
              <a:rPr kumimoji="1" lang="zh-CN" altLang="en-US" sz="2400" dirty="0" smtClean="0"/>
              <a:t>     用户无法忽略靠后</a:t>
            </a:r>
            <a:endParaRPr kumimoji="1"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32" y="2126783"/>
            <a:ext cx="2659979" cy="473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03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8662" y="414338"/>
            <a:ext cx="3571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FF00"/>
                </a:solidFill>
              </a:rPr>
              <a:t>5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Tab</a:t>
            </a:r>
            <a:r>
              <a:rPr kumimoji="1" lang="zh-CN" altLang="en-US" sz="3600" dirty="0" smtClean="0"/>
              <a:t>的设计原则</a:t>
            </a:r>
            <a:endParaRPr kumimoji="1" lang="zh-CN" altLang="en-US" sz="3600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728660" y="1014410"/>
            <a:ext cx="34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945432" y="1337575"/>
            <a:ext cx="3783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icon</a:t>
            </a:r>
            <a:r>
              <a:rPr kumimoji="1" lang="zh-CN" altLang="en-US" sz="3600" dirty="0" smtClean="0"/>
              <a:t>与文字的选择</a:t>
            </a:r>
            <a:endParaRPr kumimoji="1" lang="zh-CN" altLang="en-US" sz="3600" dirty="0"/>
          </a:p>
        </p:txBody>
      </p:sp>
      <p:sp>
        <p:nvSpPr>
          <p:cNvPr id="2" name="矩形 1"/>
          <p:cNvSpPr/>
          <p:nvPr/>
        </p:nvSpPr>
        <p:spPr>
          <a:xfrm>
            <a:off x="4211530" y="2234427"/>
            <a:ext cx="3251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535353"/>
                </a:solidFill>
                <a:latin typeface="PingFangSC-Semibold" charset="-122"/>
                <a:ea typeface="PingFangSC-Semibold" charset="-122"/>
              </a:rPr>
              <a:t>避免在</a:t>
            </a:r>
            <a:r>
              <a:rPr lang="en-US" altLang="zh-CN" b="1" dirty="0" smtClean="0">
                <a:solidFill>
                  <a:srgbClr val="535353"/>
                </a:solidFill>
                <a:latin typeface="PingFangSC-Semibold" charset="-122"/>
                <a:ea typeface="PingFangSC-Semibold" charset="-122"/>
              </a:rPr>
              <a:t>Tab</a:t>
            </a:r>
            <a:r>
              <a:rPr lang="zh-CN" altLang="en-US" b="1" dirty="0" smtClean="0">
                <a:solidFill>
                  <a:srgbClr val="535353"/>
                </a:solidFill>
                <a:latin typeface="PingFangSC-Semibold" charset="-122"/>
                <a:ea typeface="PingFangSC-Semibold" charset="-122"/>
              </a:rPr>
              <a:t>标签上仅使用</a:t>
            </a:r>
            <a:r>
              <a:rPr lang="en-US" altLang="zh-CN" b="1" dirty="0" smtClean="0">
                <a:solidFill>
                  <a:srgbClr val="535353"/>
                </a:solidFill>
                <a:latin typeface="PingFangSC-Semibold" charset="-122"/>
                <a:ea typeface="PingFangSC-Semibold" charset="-122"/>
              </a:rPr>
              <a:t>ICON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3119"/>
            <a:ext cx="12192000" cy="3941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4" b="389"/>
          <a:stretch/>
        </p:blipFill>
        <p:spPr>
          <a:xfrm>
            <a:off x="3945432" y="3564439"/>
            <a:ext cx="3855697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72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607" y="198556"/>
            <a:ext cx="7964487" cy="59733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56631" y="1135310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1.</a:t>
            </a:r>
            <a:r>
              <a:rPr kumimoji="1" lang="zh-CN" altLang="en-US" sz="3600" dirty="0" smtClean="0"/>
              <a:t>什么是</a:t>
            </a:r>
            <a:r>
              <a:rPr kumimoji="1" lang="en-US" altLang="zh-CN" sz="3600" dirty="0" smtClean="0"/>
              <a:t>Tab</a:t>
            </a:r>
            <a:endParaRPr kumimoji="1"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4056631" y="2970332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3.Tab</a:t>
            </a:r>
            <a:r>
              <a:rPr kumimoji="1" lang="zh-CN" altLang="en-US" sz="3600" dirty="0" smtClean="0"/>
              <a:t>的优势</a:t>
            </a:r>
            <a:endParaRPr kumimoji="1" lang="zh-CN" alt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4056631" y="2052821"/>
            <a:ext cx="3571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2.Tab</a:t>
            </a:r>
            <a:r>
              <a:rPr kumimoji="1" lang="zh-CN" altLang="en-US" sz="3600" dirty="0" smtClean="0"/>
              <a:t>的组成部分</a:t>
            </a:r>
            <a:endParaRPr kumimoji="1"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4056631" y="3887843"/>
            <a:ext cx="3571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4.Tab</a:t>
            </a:r>
            <a:r>
              <a:rPr kumimoji="1" lang="zh-CN" altLang="en-US" sz="3600" dirty="0" smtClean="0"/>
              <a:t>的使用场景</a:t>
            </a:r>
            <a:endParaRPr kumimoji="1" lang="zh-CN" altLang="en-US" sz="3600" dirty="0"/>
          </a:p>
        </p:txBody>
      </p:sp>
      <p:sp>
        <p:nvSpPr>
          <p:cNvPr id="9" name="文本框 8"/>
          <p:cNvSpPr txBox="1"/>
          <p:nvPr/>
        </p:nvSpPr>
        <p:spPr>
          <a:xfrm>
            <a:off x="4056630" y="4805353"/>
            <a:ext cx="3571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5.Tab</a:t>
            </a:r>
            <a:r>
              <a:rPr kumimoji="1" lang="zh-CN" altLang="en-US" sz="3600" dirty="0" smtClean="0"/>
              <a:t>的设计原则</a:t>
            </a:r>
            <a:endParaRPr kumimoji="1" lang="zh-CN" altLang="en-US" sz="36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14451" y="2970332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smtClean="0"/>
              <a:t>Menu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63620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8662" y="414338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FF00"/>
                </a:solidFill>
              </a:rPr>
              <a:t>1</a:t>
            </a:r>
            <a:r>
              <a:rPr kumimoji="1" lang="zh-CN" altLang="en-US" sz="3600" dirty="0" smtClean="0">
                <a:solidFill>
                  <a:srgbClr val="FFFF00"/>
                </a:solidFill>
              </a:rPr>
              <a:t> </a:t>
            </a:r>
            <a:r>
              <a:rPr kumimoji="1" lang="zh-CN" altLang="en-US" sz="3600" dirty="0" smtClean="0"/>
              <a:t>什么是</a:t>
            </a:r>
            <a:r>
              <a:rPr kumimoji="1" lang="en-US" altLang="zh-CN" sz="3600" dirty="0" smtClean="0"/>
              <a:t>Tab</a:t>
            </a:r>
            <a:endParaRPr kumimoji="1" lang="zh-CN" altLang="en-US" sz="3600" dirty="0"/>
          </a:p>
        </p:txBody>
      </p:sp>
      <p:cxnSp>
        <p:nvCxnSpPr>
          <p:cNvPr id="9" name="直线连接符 8"/>
          <p:cNvCxnSpPr/>
          <p:nvPr/>
        </p:nvCxnSpPr>
        <p:spPr>
          <a:xfrm>
            <a:off x="728663" y="1014410"/>
            <a:ext cx="262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3380691"/>
            <a:ext cx="8509000" cy="304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880580" y="2576655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扁平化的信息结构</a:t>
            </a:r>
            <a:endParaRPr kumimoji="1"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880580" y="177261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内容分组</a:t>
            </a:r>
            <a:endParaRPr kumimoji="1"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971867" y="1772619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点击标签后显示相应内容</a:t>
            </a:r>
            <a:endParaRPr kumimoji="1"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971867" y="257665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在分类之间随意切换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27702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8662" y="414338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FF00"/>
                </a:solidFill>
              </a:rPr>
              <a:t>2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Tab</a:t>
            </a:r>
            <a:r>
              <a:rPr kumimoji="1" lang="zh-CN" altLang="en-US" sz="3600" dirty="0" smtClean="0"/>
              <a:t>的优势</a:t>
            </a:r>
            <a:endParaRPr kumimoji="1" lang="zh-CN" altLang="en-US" sz="3600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728663" y="1014410"/>
            <a:ext cx="262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057650" y="302823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/>
              <a:t>清晰分类</a:t>
            </a:r>
            <a:endParaRPr kumimoji="1" lang="zh-CN" altLang="en-US" sz="3600" dirty="0"/>
          </a:p>
        </p:txBody>
      </p:sp>
      <p:sp>
        <p:nvSpPr>
          <p:cNvPr id="9" name="文本框 8"/>
          <p:cNvSpPr txBox="1"/>
          <p:nvPr/>
        </p:nvSpPr>
        <p:spPr>
          <a:xfrm>
            <a:off x="4057650" y="191309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/>
              <a:t>简单的页面展示</a:t>
            </a:r>
            <a:endParaRPr kumimoji="1" lang="zh-CN" altLang="en-US" sz="3600" dirty="0"/>
          </a:p>
        </p:txBody>
      </p:sp>
      <p:sp>
        <p:nvSpPr>
          <p:cNvPr id="10" name="文本框 9"/>
          <p:cNvSpPr txBox="1"/>
          <p:nvPr/>
        </p:nvSpPr>
        <p:spPr>
          <a:xfrm>
            <a:off x="4057650" y="414337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/>
              <a:t>方便概览与跳转</a:t>
            </a:r>
            <a:endParaRPr kumimoji="1" lang="zh-CN" altLang="en-US" sz="36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" t="6883" r="769" b="6883"/>
          <a:stretch/>
        </p:blipFill>
        <p:spPr>
          <a:xfrm>
            <a:off x="2526625" y="5101354"/>
            <a:ext cx="7124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09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8662" y="414338"/>
            <a:ext cx="3597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FF00"/>
                </a:solidFill>
              </a:rPr>
              <a:t>3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Tab</a:t>
            </a:r>
            <a:r>
              <a:rPr kumimoji="1" lang="zh-CN" altLang="en-US" sz="3600" dirty="0" smtClean="0"/>
              <a:t>的组成部分</a:t>
            </a:r>
            <a:endParaRPr kumimoji="1" lang="zh-CN" altLang="en-US" sz="3600" dirty="0"/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728662" y="1000127"/>
            <a:ext cx="34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1217837"/>
            <a:ext cx="10758486" cy="2527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r="2960" b="24988"/>
          <a:stretch/>
        </p:blipFill>
        <p:spPr>
          <a:xfrm>
            <a:off x="728662" y="3762814"/>
            <a:ext cx="10758486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44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8662" y="414338"/>
            <a:ext cx="3597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FF00"/>
                </a:solidFill>
              </a:rPr>
              <a:t>4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Tab</a:t>
            </a:r>
            <a:r>
              <a:rPr kumimoji="1" lang="zh-CN" altLang="en-US" sz="3600" dirty="0" smtClean="0"/>
              <a:t>的使用场景</a:t>
            </a:r>
            <a:endParaRPr kumimoji="1" lang="zh-CN" altLang="en-US" sz="3600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728660" y="1014410"/>
            <a:ext cx="34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474660" y="308859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/>
              <a:t>页面空间有限</a:t>
            </a:r>
            <a:endParaRPr kumimoji="1"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057" y="1062450"/>
            <a:ext cx="3005034" cy="53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92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" r="297" b="57799"/>
          <a:stretch/>
        </p:blipFill>
        <p:spPr>
          <a:xfrm>
            <a:off x="728660" y="3351858"/>
            <a:ext cx="10584000" cy="2376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079516" y="2188483"/>
            <a:ext cx="803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信息之间具有某种关联特征</a:t>
            </a:r>
            <a:r>
              <a:rPr lang="zh-CN" altLang="en-US" sz="3600" dirty="0" smtClean="0"/>
              <a:t>，</a:t>
            </a:r>
            <a:r>
              <a:rPr lang="zh-CN" altLang="en-US" sz="3600" smtClean="0"/>
              <a:t>并列关系</a:t>
            </a:r>
            <a:endParaRPr kumimoji="1" lang="zh-CN" altLang="en-US" sz="3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28662" y="414338"/>
            <a:ext cx="3597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FF00"/>
                </a:solidFill>
              </a:rPr>
              <a:t>4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Tab</a:t>
            </a:r>
            <a:r>
              <a:rPr kumimoji="1" lang="zh-CN" altLang="en-US" sz="3600" dirty="0" smtClean="0"/>
              <a:t>的使用场景</a:t>
            </a:r>
            <a:endParaRPr kumimoji="1" lang="zh-CN" altLang="en-US" sz="3600" dirty="0"/>
          </a:p>
        </p:txBody>
      </p:sp>
      <p:cxnSp>
        <p:nvCxnSpPr>
          <p:cNvPr id="16" name="直线连接符 15"/>
          <p:cNvCxnSpPr/>
          <p:nvPr/>
        </p:nvCxnSpPr>
        <p:spPr>
          <a:xfrm>
            <a:off x="728660" y="1014410"/>
            <a:ext cx="34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20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8662" y="414338"/>
            <a:ext cx="3597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FF00"/>
                </a:solidFill>
              </a:rPr>
              <a:t>4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Tab</a:t>
            </a:r>
            <a:r>
              <a:rPr kumimoji="1" lang="zh-CN" altLang="en-US" sz="3600" dirty="0" smtClean="0"/>
              <a:t>的使用场景</a:t>
            </a:r>
            <a:endParaRPr kumimoji="1" lang="zh-CN" altLang="en-US" sz="3600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728660" y="1014410"/>
            <a:ext cx="34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98967" y="3371850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/>
              <a:t>不应该存在</a:t>
            </a:r>
            <a:r>
              <a:rPr lang="zh-CN" altLang="en-US" sz="3600" smtClean="0"/>
              <a:t>对比关系</a:t>
            </a:r>
            <a:endParaRPr kumimoji="1" lang="zh-CN" altLang="en-US" sz="36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40" y="860643"/>
            <a:ext cx="3187075" cy="566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31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8662" y="414338"/>
            <a:ext cx="3597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FF00"/>
                </a:solidFill>
              </a:rPr>
              <a:t>4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Tab</a:t>
            </a:r>
            <a:r>
              <a:rPr kumimoji="1" lang="zh-CN" altLang="en-US" sz="3600" dirty="0" smtClean="0"/>
              <a:t>的使用场景</a:t>
            </a:r>
            <a:endParaRPr kumimoji="1" lang="zh-CN" altLang="en-US" sz="3600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728660" y="1014410"/>
            <a:ext cx="34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938080" y="161448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/>
              <a:t>用于展示精炼的内容</a:t>
            </a:r>
            <a:endParaRPr kumimoji="1" lang="zh-CN" altLang="en-US" sz="36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" r="297" b="57799"/>
          <a:stretch/>
        </p:blipFill>
        <p:spPr>
          <a:xfrm>
            <a:off x="815905" y="3880496"/>
            <a:ext cx="10584000" cy="2376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" t="6883" r="769" b="6883"/>
          <a:stretch/>
        </p:blipFill>
        <p:spPr>
          <a:xfrm>
            <a:off x="2547527" y="2680351"/>
            <a:ext cx="7124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21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1327</Words>
  <Application>Microsoft Macintosh PowerPoint</Application>
  <PresentationFormat>宽屏</PresentationFormat>
  <Paragraphs>88</Paragraphs>
  <Slides>15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DengXian</vt:lpstr>
      <vt:lpstr>DengXian Light</vt:lpstr>
      <vt:lpstr>PingFangSC-Semibold</vt:lpstr>
      <vt:lpstr>Yu Gothic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youvcmr</dc:creator>
  <cp:lastModifiedBy>youvcmr</cp:lastModifiedBy>
  <cp:revision>29</cp:revision>
  <dcterms:created xsi:type="dcterms:W3CDTF">2016-11-12T02:20:25Z</dcterms:created>
  <dcterms:modified xsi:type="dcterms:W3CDTF">2016-11-12T09:35:00Z</dcterms:modified>
</cp:coreProperties>
</file>